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1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F6A02-6DA8-4A07-A5D4-AB369C1AFFC3}" type="datetimeFigureOut">
              <a:rPr lang="en-US" smtClean="0"/>
              <a:pPr/>
              <a:t>3/17/2011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9A6D3-8E65-4EF4-A117-F36358F7402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Escape3 prin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967" y="0"/>
            <a:ext cx="880406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ryboardP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oryboardP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4" name="Picture 3" descr="storyboardP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oryboardP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4" name="Picture 3" descr="storyboardP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oryboardP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ryboardP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3" name="Picture 2" descr="storyboardP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ryboardP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3" name="Picture 2" descr="storyboardP6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ryboardP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3" name="Picture 2" descr="storyboardP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ryboardP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  <p:pic>
        <p:nvPicPr>
          <p:cNvPr id="3" name="Picture 2" descr="storyboardP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</Words>
  <Application>Microsoft Office PowerPoint</Application>
  <PresentationFormat>On-screen Show (4:3)</PresentationFormat>
  <Paragraphs>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5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Lara, Felipe</dc:creator>
  <cp:lastModifiedBy>Felipe</cp:lastModifiedBy>
  <cp:revision>2</cp:revision>
  <dcterms:created xsi:type="dcterms:W3CDTF">2011-03-05T00:25:58Z</dcterms:created>
  <dcterms:modified xsi:type="dcterms:W3CDTF">2011-03-18T04:57:02Z</dcterms:modified>
</cp:coreProperties>
</file>

<file path=docProps/thumbnail.jpeg>
</file>